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56" r:id="rId2"/>
    <p:sldId id="257" r:id="rId3"/>
    <p:sldId id="278" r:id="rId4"/>
    <p:sldId id="274" r:id="rId5"/>
    <p:sldId id="273" r:id="rId6"/>
    <p:sldId id="275" r:id="rId7"/>
    <p:sldId id="276" r:id="rId8"/>
    <p:sldId id="28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90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67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69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72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10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18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0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60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2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0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2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30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0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80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09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93F3-1906-404A-B8EA-D47003CAB9E9}" type="datetimeFigureOut">
              <a:rPr lang="hr-HR" smtClean="0"/>
              <a:t>2.8.2023.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4BEC0-00AA-40A8-8AC1-DFFB081D2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31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82160"/>
          </a:xfrm>
        </p:spPr>
        <p:txBody>
          <a:bodyPr>
            <a:normAutofit/>
          </a:bodyPr>
          <a:lstStyle/>
          <a:p>
            <a:pPr algn="ctr"/>
            <a:r>
              <a:rPr lang="hr-HR" sz="3100" b="1" i="1" dirty="0" smtClean="0">
                <a:solidFill>
                  <a:schemeClr val="accent2">
                    <a:lumMod val="75000"/>
                  </a:schemeClr>
                </a:solidFill>
              </a:rPr>
              <a:t>3. županijski simpozij o ranoj intervenciji u djetinjstvu – „Obitelj i dijete s teškoćama u razvoju u ubrzanom društvu – idemo li u korak s promjenama?</a:t>
            </a:r>
            <a:r>
              <a:rPr kumimoji="0" lang="hr-HR" altLang="sr-Latn-RS" sz="31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kumimoji="0" lang="hr-HR" altLang="sr-Latn-RS" sz="31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hr-HR" sz="31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4400" dirty="0" smtClean="0"/>
              <a:t>LORETTA MOROSIN, MAG.REHAB.EDUC.</a:t>
            </a:r>
          </a:p>
          <a:p>
            <a:r>
              <a:rPr lang="hr-HR" sz="4400" dirty="0" smtClean="0"/>
              <a:t>Brijuni, 16. i 17. lipanj 2023.</a:t>
            </a:r>
            <a:endParaRPr lang="hr-HR" sz="4400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568" y="515011"/>
            <a:ext cx="2155509" cy="874878"/>
          </a:xfrm>
          <a:prstGeom prst="rect">
            <a:avLst/>
          </a:prstGeom>
          <a:noFill/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2657856" y="492283"/>
            <a:ext cx="911925" cy="1007332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8560" y="551448"/>
            <a:ext cx="1280160" cy="679944"/>
          </a:xfrm>
          <a:prstGeom prst="rect">
            <a:avLst/>
          </a:prstGeom>
          <a:noFill/>
        </p:spPr>
      </p:pic>
      <p:pic>
        <p:nvPicPr>
          <p:cNvPr id="7" name="Picture 1" descr="A close up of a computer&#10;&#10;Description automatically generate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310697" y="5828714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0343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istrapedia.hr/media/__sized__/uploads/images/istarska_zupanija_logox-crop-c0-5__0-5-871x497-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9" y="225223"/>
            <a:ext cx="1126661" cy="8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1825" y="624110"/>
            <a:ext cx="8865029" cy="1280890"/>
          </a:xfrm>
        </p:spPr>
        <p:txBody>
          <a:bodyPr>
            <a:normAutofit fontScale="90000"/>
          </a:bodyPr>
          <a:lstStyle/>
          <a:p>
            <a:r>
              <a:rPr lang="hr-HR" sz="2800" b="1" i="1" dirty="0" smtClean="0"/>
              <a:t>RANA PODRŠKA I REHABILITACIJA DJECI S RAZVOJNIM </a:t>
            </a:r>
            <a:br>
              <a:rPr lang="hr-HR" sz="2800" b="1" i="1" dirty="0" smtClean="0"/>
            </a:br>
            <a:r>
              <a:rPr lang="hr-HR" sz="2800" b="1" i="1" dirty="0" smtClean="0"/>
              <a:t>RIZICIMA I TEŠKOĆAMA U RAZVOJU – ZAJEDNO RASTIMO</a:t>
            </a:r>
            <a:br>
              <a:rPr lang="hr-HR" sz="2800" b="1" i="1" dirty="0" smtClean="0"/>
            </a:br>
            <a:r>
              <a:rPr lang="hr-HR" sz="2800" b="1" i="1" dirty="0" smtClean="0"/>
              <a:t>SIGURNIJE –UP.02.2.2.15.0078</a:t>
            </a: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947" y="1690689"/>
            <a:ext cx="10963699" cy="4761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>
                <a:latin typeface="+mj-lt"/>
              </a:rPr>
              <a:t>I</a:t>
            </a:r>
            <a:r>
              <a:rPr lang="hr-HR" sz="2400" b="1" i="1" dirty="0" smtClean="0">
                <a:latin typeface="+mj-lt"/>
              </a:rPr>
              <a:t>TU MEHANIZAM- EUROPSKI SOCIJALNI FOND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OPERATIVNI PROGRAM - UČINKOVITI LJUDSKI POTENCIJALI 2014-2020.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UKUPAN IZNOS PROJEKTA – 1.858.100,69 KN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UGOVOR POTPISAN 29.10.2021.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IZNOS EU POTPORE – 100%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GRAD PARTNER – PULA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RAZDOBLJE PROVEDBE 29.10.2021. – 29.10.2023.</a:t>
            </a:r>
            <a:endParaRPr lang="hr-HR" sz="2400" b="1" i="1" dirty="0">
              <a:latin typeface="+mj-lt"/>
            </a:endParaRPr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83864" y="235924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   </a:t>
            </a:r>
            <a:r>
              <a:rPr lang="hr-HR" sz="2800" b="1" i="1" dirty="0"/>
              <a:t>OPIS PROJEKTA</a:t>
            </a:r>
            <a:br>
              <a:rPr lang="hr-HR" sz="2800" b="1" i="1" dirty="0"/>
            </a:b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947" y="2017689"/>
            <a:ext cx="8371267" cy="4434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400" b="1" i="1" dirty="0">
                <a:latin typeface="+mj-lt"/>
              </a:rPr>
              <a:t>PODRŠKA DJECI S TEŠKOĆAMA U RAZVOJU I NJIHOVIM OBITELJIMA NA PODRUČJU UPP PRUŽANJEM USLUGA SAVJETOVANJA I POMAGANJA, PSIHOSOCIJALNE I RANE RAZVOJNE PODRŠKE U SKLOPU AKTIVNOSTI DNEVNOG CENTRA ZA </a:t>
            </a:r>
            <a:r>
              <a:rPr lang="hr-HR" sz="2400" b="1" i="1" dirty="0" smtClean="0">
                <a:latin typeface="+mj-lt"/>
              </a:rPr>
              <a:t>REHABILITACIJU </a:t>
            </a:r>
            <a:r>
              <a:rPr lang="hr-HR" sz="2400" b="1" i="1" dirty="0">
                <a:latin typeface="+mj-lt"/>
              </a:rPr>
              <a:t>VERUDA PULA</a:t>
            </a:r>
          </a:p>
          <a:p>
            <a:endParaRPr lang="hr-HR" sz="2400" dirty="0"/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9440214" y="365125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PROJEKTNE AKTIVNOSTI</a:t>
            </a: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06147"/>
            <a:ext cx="10963699" cy="4434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i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INDIVIDUALNI RAD S DJECOM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USLUGA SAVJETOVANJA OBITELJIMA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PODRŠKA DJELATNICIMA ODGOJNO OBRAZOVNIH USTANOVA U KOJIMA SU UKLJUČENA DJECA S TEŠKOĆAMA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UPOZNAVANJE JAVNOSTI O VAŽNOSTI SOCIJALNE SIGURNOSTI DJECE S TEŠKOĆAM U RAZVOJU NA URBANOM PODRUČJU PULE (OKRUGLI STOL, SIMPOZIJ, KONFERENCIJE)</a:t>
            </a:r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9440214" y="365125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CILJANJE SKUPINE</a:t>
            </a: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947" y="2017689"/>
            <a:ext cx="10963699" cy="4434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DJECA S TEŠKOĆAMA U RAZVOJU – 24 DJECE S URBANOG PODRUČJA PULE I ČLANOVI NJIHOVIH OBITELJI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STRUČNJACI I DJELATNICI PREDŠKOLSKIH USTANOVA KOJI PRUŽAJU USLUGE RANJIVOJ SKUPINI</a:t>
            </a:r>
          </a:p>
          <a:p>
            <a:pPr marL="0" indent="0">
              <a:buNone/>
            </a:pPr>
            <a:r>
              <a:rPr lang="hr-HR" sz="2400" dirty="0" smtClean="0"/>
              <a:t>                            </a:t>
            </a:r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9440214" y="365125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0827" y="624110"/>
            <a:ext cx="8369085" cy="1280890"/>
          </a:xfrm>
        </p:spPr>
        <p:txBody>
          <a:bodyPr>
            <a:normAutofit/>
          </a:bodyPr>
          <a:lstStyle/>
          <a:p>
            <a:r>
              <a:rPr lang="hr-HR" sz="2800" b="1" i="1" dirty="0" smtClean="0"/>
              <a:t>PREDŠKOLSKE USTANOVE UKLJUČENE U PROJEKT</a:t>
            </a: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947" y="2017689"/>
            <a:ext cx="10963699" cy="4434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   </a:t>
            </a:r>
            <a:r>
              <a:rPr lang="hr-HR" sz="2600" b="1" i="1" dirty="0" smtClean="0">
                <a:latin typeface="+mj-lt"/>
              </a:rPr>
              <a:t>DV „BUBAMARA” LIŽNJAN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 smtClean="0">
                <a:latin typeface="+mj-lt"/>
              </a:rPr>
              <a:t>    DV „PETAR PAN” VODNJAN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>
                <a:latin typeface="+mj-lt"/>
              </a:rPr>
              <a:t> </a:t>
            </a:r>
            <a:r>
              <a:rPr lang="hr-HR" sz="2600" b="1" i="1" dirty="0" smtClean="0">
                <a:latin typeface="+mj-lt"/>
              </a:rPr>
              <a:t>   „DJEČJI VRTIĆI PULA”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>
                <a:latin typeface="+mj-lt"/>
              </a:rPr>
              <a:t> </a:t>
            </a:r>
            <a:r>
              <a:rPr lang="hr-HR" sz="2600" b="1" i="1" dirty="0" smtClean="0">
                <a:latin typeface="+mj-lt"/>
              </a:rPr>
              <a:t>   DV „MALI SVIJET „PULA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 smtClean="0">
                <a:latin typeface="+mj-lt"/>
              </a:rPr>
              <a:t>    DV „TRATINČICA „BARBAN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 smtClean="0">
                <a:latin typeface="+mj-lt"/>
              </a:rPr>
              <a:t>    DV „BALONČIĆ” SVETVINĆENAT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>
                <a:latin typeface="+mj-lt"/>
              </a:rPr>
              <a:t> </a:t>
            </a:r>
            <a:r>
              <a:rPr lang="hr-HR" sz="2600" b="1" i="1" dirty="0" smtClean="0">
                <a:latin typeface="+mj-lt"/>
              </a:rPr>
              <a:t>   DV „MEDULIN” MEDULIN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i="1" dirty="0">
                <a:latin typeface="+mj-lt"/>
              </a:rPr>
              <a:t> </a:t>
            </a:r>
            <a:r>
              <a:rPr lang="hr-HR" sz="2600" b="1" i="1" dirty="0" smtClean="0">
                <a:latin typeface="+mj-lt"/>
              </a:rPr>
              <a:t>   DV „SUNCE” FAŽANA</a:t>
            </a:r>
          </a:p>
          <a:p>
            <a:pPr marL="0" indent="0">
              <a:buNone/>
            </a:pPr>
            <a:r>
              <a:rPr lang="hr-HR" sz="2400" dirty="0" smtClean="0"/>
              <a:t>                         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9949912" y="532718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CILJEVI I OČEKIVANI REZULTATI</a:t>
            </a:r>
            <a:endParaRPr lang="hr-HR" sz="28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947" y="2017689"/>
            <a:ext cx="10963699" cy="4434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b="1" i="1" dirty="0" smtClean="0">
                <a:latin typeface="+mj-lt"/>
              </a:rPr>
              <a:t>ŠIRENJE I UNAPREĐENJE IZVANINSTITUCIJSKIH USLUGA ZA DJECU S TEŠKOĆAMA U RAZVOJU NA URBANOM PODRUČJU PULE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 USPOSTAVA ODRŽIVOG I INTERDISCIPLINARNOG SUSTAVA REHABILITACIJE I PRODRŠKE POTREBITOJ DJECI I NJIHOVIM OBITELJIMA U ZAJEDNICI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  JAČANJE KAPACITETA STRUČNJAKA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i="1" dirty="0" smtClean="0">
                <a:latin typeface="+mj-lt"/>
              </a:rPr>
              <a:t>PODIZANJE SVIJESTI JAVNOSTI O VAŽNOSTI UKLJUČIVANJA RANJHIVIH SKUPINA U DRUŠTVO</a:t>
            </a:r>
          </a:p>
          <a:p>
            <a:pPr marL="0" indent="0">
              <a:buNone/>
            </a:pPr>
            <a:r>
              <a:rPr lang="hr-HR" sz="2400" dirty="0" smtClean="0"/>
              <a:t>                       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LOGO_rastimo sigurnije"/>
          <p:cNvPicPr/>
          <p:nvPr/>
        </p:nvPicPr>
        <p:blipFill>
          <a:blip r:embed="rId3"/>
          <a:stretch>
            <a:fillRect/>
          </a:stretch>
        </p:blipFill>
        <p:spPr>
          <a:xfrm>
            <a:off x="9440214" y="365125"/>
            <a:ext cx="1596135" cy="17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_rastimo sigurnije"/>
          <p:cNvPicPr/>
          <p:nvPr/>
        </p:nvPicPr>
        <p:blipFill>
          <a:blip r:embed="rId2"/>
          <a:stretch>
            <a:fillRect/>
          </a:stretch>
        </p:blipFill>
        <p:spPr>
          <a:xfrm>
            <a:off x="5288250" y="998494"/>
            <a:ext cx="1596135" cy="1772768"/>
          </a:xfrm>
          <a:prstGeom prst="rect">
            <a:avLst/>
          </a:prstGeom>
        </p:spPr>
      </p:pic>
      <p:pic>
        <p:nvPicPr>
          <p:cNvPr id="4" name="Picture 1" descr="A close up of a computer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2" r="826" b="32418"/>
          <a:stretch/>
        </p:blipFill>
        <p:spPr bwMode="auto">
          <a:xfrm>
            <a:off x="4233424" y="6030356"/>
            <a:ext cx="3389630" cy="84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7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1927</TotalTime>
  <Words>307</Words>
  <Application>Microsoft Office PowerPoint</Application>
  <PresentationFormat>Široki zaslon</PresentationFormat>
  <Paragraphs>65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3. županijski simpozij o ranoj intervenciji u djetinjstvu – „Obitelj i dijete s teškoćama u razvoju u ubrzanom društvu – idemo li u korak s promjenama? </vt:lpstr>
      <vt:lpstr>RANA PODRŠKA I REHABILITACIJA DJECI S RAZVOJNIM  RIZICIMA I TEŠKOĆAMA U RAZVOJU – ZAJEDNO RASTIMO SIGURNIJE –UP.02.2.2.15.0078</vt:lpstr>
      <vt:lpstr>   OPIS PROJEKTA </vt:lpstr>
      <vt:lpstr>PROJEKTNE AKTIVNOSTI</vt:lpstr>
      <vt:lpstr>CILJANJE SKUPINE</vt:lpstr>
      <vt:lpstr>PREDŠKOLSKE USTANOVE UKLJUČENE U PROJEKT</vt:lpstr>
      <vt:lpstr>CILJEVI I OČEKIVANI REZULTATI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UMJETNOST KAO POTICAJ  DJEČJEM    RAZVOJU</dc:title>
  <dc:creator>loretta</dc:creator>
  <cp:lastModifiedBy>loretta</cp:lastModifiedBy>
  <cp:revision>52</cp:revision>
  <dcterms:created xsi:type="dcterms:W3CDTF">2022-09-13T10:02:54Z</dcterms:created>
  <dcterms:modified xsi:type="dcterms:W3CDTF">2023-08-02T08:45:51Z</dcterms:modified>
</cp:coreProperties>
</file>